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21"/>
  </p:notesMasterIdLst>
  <p:handoutMasterIdLst>
    <p:handoutMasterId r:id="rId22"/>
  </p:handoutMasterIdLst>
  <p:sldIdLst>
    <p:sldId id="356" r:id="rId2"/>
    <p:sldId id="422" r:id="rId3"/>
    <p:sldId id="358" r:id="rId4"/>
    <p:sldId id="359" r:id="rId5"/>
    <p:sldId id="360" r:id="rId6"/>
    <p:sldId id="361" r:id="rId7"/>
    <p:sldId id="362" r:id="rId8"/>
    <p:sldId id="371" r:id="rId9"/>
    <p:sldId id="372" r:id="rId10"/>
    <p:sldId id="373" r:id="rId11"/>
    <p:sldId id="363" r:id="rId12"/>
    <p:sldId id="364" r:id="rId13"/>
    <p:sldId id="366" r:id="rId14"/>
    <p:sldId id="367" r:id="rId15"/>
    <p:sldId id="365" r:id="rId16"/>
    <p:sldId id="368" r:id="rId17"/>
    <p:sldId id="369" r:id="rId18"/>
    <p:sldId id="370" r:id="rId19"/>
    <p:sldId id="423" r:id="rId20"/>
  </p:sldIdLst>
  <p:sldSz cx="12192000" cy="6858000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6D28E"/>
    <a:srgbClr val="FF7C80"/>
    <a:srgbClr val="33CC33"/>
    <a:srgbClr val="33CCFF"/>
    <a:srgbClr val="FF9900"/>
    <a:srgbClr val="99FF33"/>
    <a:srgbClr val="FF66FF"/>
    <a:srgbClr val="00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85" cy="49744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l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496" y="2"/>
            <a:ext cx="2949085" cy="49744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42D2B7-AC09-4309-9384-B11BE69A1C69}" type="datetimeFigureOut">
              <a:rPr lang="en-MY"/>
              <a:pPr>
                <a:defRPr/>
              </a:pPr>
              <a:t>13/3/2018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307"/>
            <a:ext cx="2949085" cy="497444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l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496" y="9440307"/>
            <a:ext cx="2949085" cy="497444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D588AD-4046-4ADB-976F-3717A022201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285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85" cy="49903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496" y="2"/>
            <a:ext cx="2949085" cy="499034"/>
          </a:xfrm>
          <a:prstGeom prst="rect">
            <a:avLst/>
          </a:prstGeom>
        </p:spPr>
        <p:txBody>
          <a:bodyPr vert="horz" lIns="88137" tIns="44069" rIns="88137" bIns="44069" rtlCol="0"/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BD468DEB-E8A5-49C0-BF7C-29AF68B48677}" type="datetimeFigureOut">
              <a:rPr lang="en-MY"/>
              <a:pPr>
                <a:defRPr/>
              </a:pPr>
              <a:t>13/3/2018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7" tIns="44069" rIns="88137" bIns="44069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58" y="4783726"/>
            <a:ext cx="5446085" cy="3912800"/>
          </a:xfrm>
          <a:prstGeom prst="rect">
            <a:avLst/>
          </a:prstGeom>
        </p:spPr>
        <p:txBody>
          <a:bodyPr vert="horz" lIns="88137" tIns="44069" rIns="88137" bIns="4406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306"/>
            <a:ext cx="2949085" cy="499034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496" y="9440306"/>
            <a:ext cx="2949085" cy="499034"/>
          </a:xfrm>
          <a:prstGeom prst="rect">
            <a:avLst/>
          </a:prstGeom>
        </p:spPr>
        <p:txBody>
          <a:bodyPr vert="horz" lIns="88137" tIns="44069" rIns="88137" bIns="44069" rtlCol="0" anchor="b"/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BC9B4859-3CB9-4F53-BAAD-8BB85124D92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9265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56C-84B4-4CAB-8036-5C543FC892B3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0AE7-F5F9-46A5-9708-F54FBADEE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7BF1-3DFC-4534-9D94-6F59AC933A58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C884-E493-4B90-BA90-AF9D48E69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4209-14BC-4E79-BBDB-4D560332E161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CE7D-4502-4818-A924-6166D4EEE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0C92-4C6C-490A-8D68-B49636209325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B8AC-BBB9-4CE9-8605-B0998AD8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588B-B070-4360-88DF-B4A444D3AA8D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C299-A4B8-4C11-A4BA-AD3031064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A042-33B3-4A6D-977E-4F474110B19F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D39E-2C3A-4460-B55E-CAFE8E571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22D2-E6BB-4F85-B541-312BF88D89CA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8254-90AB-449E-A59B-722DD4ED4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4CFC-ACD1-4E25-B6D0-2CCDFB9C65EC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DB57-E1FF-4FBD-BBF4-AD7068464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A1F2-05F8-4BCD-8A3B-9A4B23781A28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A45A-EAEB-4431-B0CA-CB20713F0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9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5CB1-9327-422A-BB96-99DBC7952892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C64F-BBFB-4001-8384-CBF076FE6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A32C-F403-4E31-B11E-20F1DE9EE334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A4DE-BA48-4657-999F-F23F7BD6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2A4BDD-1C0C-4C29-9B07-F502A7C91F20}" type="datetime1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MY"/>
              <a:t>Sistem Atas Talian Enforcement Uniformity Model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E39A82-1438-44D7-8348-7CE4CDB73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233" y="1123405"/>
            <a:ext cx="7576601" cy="43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MY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FLOW PENGGUNAAN EUM</a:t>
            </a:r>
            <a:r>
              <a:rPr lang="en-MY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SAT</a:t>
            </a:r>
            <a:r>
              <a:rPr lang="en-MY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b="1" dirty="0" smtClean="0"/>
              <a:t/>
            </a:r>
            <a:br>
              <a:rPr lang="en-MY" b="1" dirty="0" smtClean="0"/>
            </a:br>
            <a:endParaRPr lang="en-MY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7860"/>
            <a:ext cx="12192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/>
          <a:srcRect t="4282"/>
          <a:stretch/>
        </p:blipFill>
        <p:spPr bwMode="auto">
          <a:xfrm>
            <a:off x="0" y="313266"/>
            <a:ext cx="12192000" cy="700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1697" y="5593393"/>
            <a:ext cx="1046216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t="3820"/>
          <a:stretch/>
        </p:blipFill>
        <p:spPr bwMode="auto">
          <a:xfrm>
            <a:off x="0" y="279400"/>
            <a:ext cx="121920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9269" y="3553097"/>
            <a:ext cx="1606731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/>
          <a:srcRect t="3935"/>
          <a:stretch/>
        </p:blipFill>
        <p:spPr bwMode="auto">
          <a:xfrm>
            <a:off x="0" y="287866"/>
            <a:ext cx="12192000" cy="70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6206" y="3918857"/>
            <a:ext cx="1698172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t="3935"/>
          <a:stretch/>
        </p:blipFill>
        <p:spPr bwMode="auto">
          <a:xfrm>
            <a:off x="0" y="287866"/>
            <a:ext cx="12192000" cy="70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2331" y="3958047"/>
            <a:ext cx="1567543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3313611" y="5098386"/>
            <a:ext cx="1658983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269445" y="4155442"/>
            <a:ext cx="1502229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 t="4398"/>
          <a:stretch/>
        </p:blipFill>
        <p:spPr bwMode="auto">
          <a:xfrm>
            <a:off x="0" y="321732"/>
            <a:ext cx="12192000" cy="699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t="3704"/>
          <a:stretch/>
        </p:blipFill>
        <p:spPr bwMode="auto">
          <a:xfrm>
            <a:off x="0" y="270932"/>
            <a:ext cx="12192000" cy="70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6205" y="3605349"/>
            <a:ext cx="1567544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/>
          <a:srcRect t="3820"/>
          <a:stretch/>
        </p:blipFill>
        <p:spPr bwMode="auto">
          <a:xfrm>
            <a:off x="0" y="279400"/>
            <a:ext cx="121920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88673" y="1606730"/>
            <a:ext cx="37882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PAPARAN </a:t>
            </a:r>
            <a:r>
              <a:rPr lang="en-US" dirty="0" smtClean="0"/>
              <a:t>PENTADBIR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79268" y="3631475"/>
            <a:ext cx="1632858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9139" y="744009"/>
            <a:ext cx="37882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PAPARAN </a:t>
            </a:r>
            <a:r>
              <a:rPr lang="en-US" dirty="0" smtClean="0"/>
              <a:t>PENTADBIR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05607" y="658574"/>
            <a:ext cx="37882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PAPARAN </a:t>
            </a:r>
            <a:r>
              <a:rPr lang="en-US" dirty="0" smtClean="0"/>
              <a:t>PENTADBIR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TAMAT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4167"/>
          <a:stretch/>
        </p:blipFill>
        <p:spPr bwMode="auto">
          <a:xfrm>
            <a:off x="0" y="30480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020538" y="712424"/>
            <a:ext cx="5512480" cy="646112"/>
          </a:xfrm>
          <a:prstGeom prst="wedgeRectCallout">
            <a:avLst>
              <a:gd name="adj1" fmla="val -82208"/>
              <a:gd name="adj2" fmla="val -97219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MY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http://eum.dosh.gov.my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6756" y="5118265"/>
            <a:ext cx="836023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t="4167"/>
          <a:stretch/>
        </p:blipFill>
        <p:spPr bwMode="auto">
          <a:xfrm>
            <a:off x="0" y="30480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t="3473"/>
          <a:stretch/>
        </p:blipFill>
        <p:spPr bwMode="auto">
          <a:xfrm>
            <a:off x="0" y="254000"/>
            <a:ext cx="12192000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t="3935"/>
          <a:stretch/>
        </p:blipFill>
        <p:spPr bwMode="auto">
          <a:xfrm>
            <a:off x="0" y="287866"/>
            <a:ext cx="12192000" cy="70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t="3935"/>
          <a:stretch/>
        </p:blipFill>
        <p:spPr bwMode="auto">
          <a:xfrm>
            <a:off x="0" y="287866"/>
            <a:ext cx="11929533" cy="70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85636" y="3702197"/>
            <a:ext cx="6143897" cy="1940957"/>
          </a:xfrm>
          <a:prstGeom prst="wedgeRoundRectCallout">
            <a:avLst>
              <a:gd name="adj1" fmla="val -57828"/>
              <a:gd name="adj2" fmla="val 596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ID: NO KAD PENGENALAN</a:t>
            </a:r>
          </a:p>
          <a:p>
            <a:r>
              <a:rPr lang="en-US" dirty="0" smtClean="0"/>
              <a:t>PASSWORD: P@ssw0rd_ _ _ _ (4 NO TERAKHIR IC)</a:t>
            </a:r>
          </a:p>
          <a:p>
            <a:endParaRPr lang="en-US" dirty="0" smtClean="0"/>
          </a:p>
          <a:p>
            <a:r>
              <a:rPr lang="en-US" dirty="0" smtClean="0"/>
              <a:t>CONTOH :</a:t>
            </a:r>
          </a:p>
          <a:p>
            <a:r>
              <a:rPr lang="en-US" dirty="0" smtClean="0"/>
              <a:t>ID : 820406145116</a:t>
            </a:r>
          </a:p>
          <a:p>
            <a:r>
              <a:rPr lang="en-US" dirty="0" smtClean="0"/>
              <a:t>PASS : P@ssw0rd5116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304903" y="5643154"/>
            <a:ext cx="836023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3567369" y="4557259"/>
            <a:ext cx="1642534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900" dirty="0" smtClean="0"/>
              <a:t>820406145116</a:t>
            </a:r>
            <a:endParaRPr lang="en-MY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t="3588"/>
          <a:stretch/>
        </p:blipFill>
        <p:spPr bwMode="auto">
          <a:xfrm>
            <a:off x="0" y="262466"/>
            <a:ext cx="12192000" cy="70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5394" y="3265714"/>
            <a:ext cx="1632857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4114073" y="2292530"/>
            <a:ext cx="37882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PAPARAN </a:t>
            </a:r>
            <a:r>
              <a:rPr lang="en-US" dirty="0" smtClean="0"/>
              <a:t>PENGGUNA BIASA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/>
          <a:srcRect t="3704"/>
          <a:stretch/>
        </p:blipFill>
        <p:spPr bwMode="auto">
          <a:xfrm>
            <a:off x="0" y="0"/>
            <a:ext cx="12192000" cy="75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7893" y="2194103"/>
            <a:ext cx="1632857" cy="3396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B8AC-BBB9-4CE9-8605-B0998AD834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/>
          <a:srcRect t="3820"/>
          <a:stretch/>
        </p:blipFill>
        <p:spPr bwMode="auto">
          <a:xfrm>
            <a:off x="0" y="279400"/>
            <a:ext cx="121920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3626</TotalTime>
  <Words>62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FLOW PENGGUNAAN EUMSAT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Kertas cadangan</dc:title>
  <dc:creator>Siti Norhanisah</dc:creator>
  <cp:lastModifiedBy>User</cp:lastModifiedBy>
  <cp:revision>218</cp:revision>
  <cp:lastPrinted>2018-01-22T01:19:17Z</cp:lastPrinted>
  <dcterms:created xsi:type="dcterms:W3CDTF">2017-01-22T04:25:21Z</dcterms:created>
  <dcterms:modified xsi:type="dcterms:W3CDTF">2018-03-13T02:56:48Z</dcterms:modified>
</cp:coreProperties>
</file>